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41" r:id="rId16"/>
    <p:sldId id="415" r:id="rId17"/>
    <p:sldId id="416" r:id="rId18"/>
    <p:sldId id="427" r:id="rId19"/>
    <p:sldId id="435" r:id="rId20"/>
    <p:sldId id="417" r:id="rId21"/>
    <p:sldId id="418" r:id="rId22"/>
    <p:sldId id="425" r:id="rId23"/>
    <p:sldId id="426" r:id="rId24"/>
    <p:sldId id="413" r:id="rId25"/>
    <p:sldId id="411" r:id="rId26"/>
    <p:sldId id="436" r:id="rId27"/>
    <p:sldId id="434" r:id="rId28"/>
    <p:sldId id="410" r:id="rId29"/>
    <p:sldId id="412" r:id="rId30"/>
    <p:sldId id="429" r:id="rId31"/>
    <p:sldId id="428" r:id="rId32"/>
    <p:sldId id="430" r:id="rId33"/>
    <p:sldId id="432" r:id="rId34"/>
    <p:sldId id="431" r:id="rId35"/>
    <p:sldId id="433" r:id="rId36"/>
    <p:sldId id="437" r:id="rId37"/>
    <p:sldId id="438" r:id="rId38"/>
    <p:sldId id="442" r:id="rId39"/>
    <p:sldId id="439" r:id="rId40"/>
    <p:sldId id="440" r:id="rId41"/>
    <p:sldId id="423" r:id="rId42"/>
    <p:sldId id="424" r:id="rId43"/>
    <p:sldId id="422" r:id="rId44"/>
    <p:sldId id="343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E"/>
    <a:srgbClr val="C9E3C7"/>
    <a:srgbClr val="996C48"/>
    <a:srgbClr val="AFABAB"/>
    <a:srgbClr val="FA2800"/>
    <a:srgbClr val="FFC000"/>
    <a:srgbClr val="222A35"/>
    <a:srgbClr val="595959"/>
    <a:srgbClr val="00FF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82" d="100"/>
          <a:sy n="82" d="100"/>
        </p:scale>
        <p:origin x="96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5"/>
          <a:stretch/>
        </p:blipFill>
        <p:spPr>
          <a:xfrm>
            <a:off x="593755" y="1677696"/>
            <a:ext cx="8135429" cy="13911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3620077"/>
            <a:ext cx="7344816" cy="24170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헤더 구성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최상단에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로고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기본 메뉴 리스트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상품과 글이 늘어나며 검색 중요도가 높아질 것 대비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→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검색창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중앙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GNB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상품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관련 메뉴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커뮤니티로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메뉴에 아이콘을 함께 배치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–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시각적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직관성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디자인적 요소 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b="2143"/>
          <a:stretch/>
        </p:blipFill>
        <p:spPr>
          <a:xfrm>
            <a:off x="1889907" y="1700808"/>
            <a:ext cx="5454485" cy="257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453090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1)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신상품 및 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상단 메인 배너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(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슬라이드 배너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웹사이트에서 주력으로 하는 상품이나 기능 노출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2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44741" y="4529085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베스트셀러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카테고리별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베스트셀러 한눈에 볼 수 있도록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추후 자바스크립트로 보완 예정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79318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3)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사용자 후기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웹사이트 자체 후기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SNS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후기 등 생생한 후기 배치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 및 상품에 대한 신뢰도 상승 효과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애니메이션 구성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3780020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알림 배너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관심 고객수가 노출된 알림 받기 버튼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보다 쉽게 알림 받기를 설정할 수 있도록 유도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809" y="1553666"/>
            <a:ext cx="7344816" cy="14552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5)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이벤트 영역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페이지 내 이벤트 항목 존재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메인 페이지 내에서 바로 주요 이벤트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6797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7692"/>
          <a:stretch/>
        </p:blipFill>
        <p:spPr>
          <a:xfrm>
            <a:off x="907534" y="1560144"/>
            <a:ext cx="7419229" cy="4732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958744" y="1619411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19597" y="4361639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6)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웹사이트 특징 홍보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최종 목표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활성화를 통한 사용자 중심의 웹사이트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>
              <a:lnSpc>
                <a:spcPts val="2500"/>
              </a:lnSpc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사이트에 대한 애착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재방문율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↑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앞으로 펫 시장 규모가 증가함에 따라 다양한 서비스들이 생길 것임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  -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여러 분야의 광고 효과 증대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지속적 수익 모델 확장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941168"/>
            <a:ext cx="7344816" cy="1134633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en-US" altLang="ko-KR" b="1" dirty="0">
                <a:solidFill>
                  <a:srgbClr val="996C48"/>
                </a:solidFill>
                <a:latin typeface="+mj-ea"/>
                <a:ea typeface="+mj-ea"/>
              </a:rPr>
              <a:t>7</a:t>
            </a:r>
            <a:r>
              <a:rPr lang="en-US" altLang="ko-KR" b="1" dirty="0" smtClean="0">
                <a:solidFill>
                  <a:srgbClr val="996C48"/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관련 동영상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웹페이지에서 자체 제작한 홍보 동영상 영역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208" y="2877302"/>
            <a:ext cx="7344816" cy="1775834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err="1" smtClean="0">
                <a:solidFill>
                  <a:srgbClr val="996C48"/>
                </a:solidFill>
                <a:latin typeface="+mj-ea"/>
                <a:ea typeface="+mj-ea"/>
              </a:rPr>
              <a:t>푸터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좌측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문의 관련 및 영업시간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중앙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로고</a:t>
            </a:r>
            <a:endParaRPr lang="en-US" altLang="ko-KR" sz="1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우측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회사 관련 정보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2" y="1505016"/>
            <a:ext cx="5885724" cy="4789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2530856"/>
            <a:ext cx="2433174" cy="2737636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상품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네 가지 기준 정렬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총 상품 개수 표시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가격과 상품별 색상 바로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Hover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할 경우 실사용 모습 확인 가능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6999" r="3401"/>
          <a:stretch/>
        </p:blipFill>
        <p:spPr>
          <a:xfrm>
            <a:off x="1448797" y="1509243"/>
            <a:ext cx="6336704" cy="445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4741" y="4207358"/>
            <a:ext cx="7344816" cy="2096435"/>
          </a:xfrm>
          <a:prstGeom prst="rect">
            <a:avLst/>
          </a:prstGeom>
          <a:solidFill>
            <a:srgbClr val="FFFBEE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44000" tIns="144000" bIns="144000" rtlCol="0" anchor="ctr">
            <a:spAutoFit/>
          </a:bodyPr>
          <a:lstStyle/>
          <a:p>
            <a:r>
              <a:rPr lang="ko-KR" altLang="en-US" b="1" dirty="0" smtClean="0">
                <a:solidFill>
                  <a:srgbClr val="996C48"/>
                </a:solidFill>
                <a:latin typeface="+mj-ea"/>
                <a:ea typeface="+mj-ea"/>
              </a:rPr>
              <a:t>커뮤니티 페이지</a:t>
            </a:r>
            <a:endParaRPr lang="en-US" altLang="ko-KR" b="1" dirty="0" smtClean="0">
              <a:solidFill>
                <a:srgbClr val="996C48"/>
              </a:solidFill>
              <a:latin typeface="+mj-ea"/>
              <a:ea typeface="+mj-ea"/>
            </a:endParaRPr>
          </a:p>
          <a:p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라운지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 사진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일화 공유하며 자유롭게 소통하는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정보 공유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&amp;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리뷰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위치 기반으로 동네 친구를 만나거나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반려견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 시설 확인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QnA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반려동물을 키우면서 궁금한 것 묻고 답하는 공간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이벤트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상품 관련 이벤트 </a:t>
            </a: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+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커뮤니티 관련 이벤트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902104"/>
            <a:ext cx="7887084" cy="37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/>
              <a:t>고객센터 </a:t>
            </a:r>
            <a:r>
              <a:rPr lang="ko-KR" altLang="en-US" smtClean="0"/>
              <a:t>페이지 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</a:t>
            </a:r>
            <a:r>
              <a:rPr lang="en-US" altLang="ko-KR"/>
              <a:t>Team </a:t>
            </a:r>
            <a:r>
              <a:rPr lang="en-US" altLang="ko-KR" smtClean="0"/>
              <a:t>Project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81" y="1440480"/>
            <a:ext cx="6476572" cy="4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메인 </a:t>
            </a:r>
            <a:r>
              <a:rPr lang="ko-KR" altLang="en-US" sz="1200" dirty="0" err="1" smtClean="0"/>
              <a:t>베너이미지</a:t>
            </a:r>
            <a:r>
              <a:rPr lang="ko-KR" altLang="en-US" sz="1200" dirty="0" smtClean="0"/>
              <a:t> 슬라이드 부분을 스크립트로만 사용해서 할 수 있을 줄 알았는데 </a:t>
            </a:r>
            <a:r>
              <a:rPr lang="en-US" altLang="ko-KR" sz="1200" dirty="0" smtClean="0"/>
              <a:t>HTML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만 사용해서도 할 수 있다는 걸 보고 역시 안되는 코드는 없다고 생각했습니다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152254"/>
            <a:ext cx="7896188" cy="4890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5" y="1182750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3470</TotalTime>
  <Words>971</Words>
  <Application>Microsoft Office PowerPoint</Application>
  <PresentationFormat>화면 슬라이드 쇼(4:3)</PresentationFormat>
  <Paragraphs>241</Paragraphs>
  <Slides>44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403</cp:revision>
  <dcterms:created xsi:type="dcterms:W3CDTF">2015-07-21T07:40:00Z</dcterms:created>
  <dcterms:modified xsi:type="dcterms:W3CDTF">2023-06-27T07:29:36Z</dcterms:modified>
</cp:coreProperties>
</file>